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ejaVu Sans" charset="0"/>
        <a:cs typeface="DejaVu San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ejaVu Sans" charset="0"/>
        <a:cs typeface="DejaVu San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ejaVu Sans" charset="0"/>
        <a:cs typeface="DejaVu San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ejaVu Sans" charset="0"/>
        <a:cs typeface="DejaVu San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ejaVu Sans" charset="0"/>
        <a:cs typeface="DejaVu San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ejaVu Sans" charset="0"/>
        <a:cs typeface="DejaVu San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ejaVu Sans" charset="0"/>
        <a:cs typeface="DejaVu San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ejaVu Sans" charset="0"/>
        <a:cs typeface="DejaVu San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ejaVu Sans" charset="0"/>
        <a:cs typeface="DejaVu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1332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469ECE35-C82C-400B-9AA3-D2686100B8D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6074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DF89AA91-ECF2-426A-A6CD-4452FBD2ABEF}" type="slidenum">
              <a:rPr lang="nl-NL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nl-NL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D2710B2F-B720-4E94-B9E5-83A45432EE95}" type="slidenum">
              <a:rPr lang="nl-NL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nl-NL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72B36C7F-792F-4595-A8E7-9E8C8F6CD19D}" type="slidenum">
              <a:rPr lang="nl-NL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3</a:t>
            </a:fld>
            <a:endParaRPr lang="nl-NL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8353C173-8FEF-427E-96B0-73BE3BEBA396}" type="slidenum">
              <a:rPr lang="nl-NL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4</a:t>
            </a:fld>
            <a:endParaRPr lang="nl-NL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37CE6244-B3D7-4236-97F1-85D6A280CF25}" type="slidenum">
              <a:rPr lang="nl-NL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5</a:t>
            </a:fld>
            <a:endParaRPr lang="nl-NL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3BA8EEFC-5DAE-4EE1-8635-ED5BABE6326B}" type="slidenum">
              <a:rPr lang="nl-NL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6</a:t>
            </a:fld>
            <a:endParaRPr lang="nl-NL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92A78-6EBA-4EC1-9EDB-36C994A6F8B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542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FF23B-D9C0-46AC-B160-20FB7E3684E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4514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58499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58499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C3E94-0C57-4BC4-939A-97C6C495433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0628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F5D14-EE6A-4AA5-B727-EBA5AC085C1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614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0CE14-D4C9-4DAB-B107-E37A9348334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2618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E31DC-FA99-45D8-B5D7-13267A40521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97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7687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13325" y="1768475"/>
            <a:ext cx="4357688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4C1D3-3A97-449E-8989-796F104C751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643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919FF-A37E-4A6E-89E1-5F2262FDAD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951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A7DCC-F8AA-4610-B123-1070707B304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92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227A7-2999-456B-86E5-A06D9113441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637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0E765-BD37-4BBD-82BD-0047575EA2A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3739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6EE51-D338-4FB2-8BA6-F0E2586309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0677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 van de titeltekst te bewerken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8867775" cy="438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 van de overzichtstekst te bewerken</a:t>
            </a:r>
          </a:p>
          <a:p>
            <a:pPr lvl="1"/>
            <a:r>
              <a:rPr lang="en-GB" smtClean="0"/>
              <a:t>Tweede overzichtsniveau</a:t>
            </a:r>
          </a:p>
          <a:p>
            <a:pPr lvl="2"/>
            <a:r>
              <a:rPr lang="en-GB" smtClean="0"/>
              <a:t>Derde overzichtsniveau</a:t>
            </a:r>
          </a:p>
          <a:p>
            <a:pPr lvl="3"/>
            <a:r>
              <a:rPr lang="en-GB" smtClean="0"/>
              <a:t>Vierde overzichtsniveau</a:t>
            </a:r>
          </a:p>
          <a:p>
            <a:pPr lvl="4"/>
            <a:r>
              <a:rPr lang="en-GB" smtClean="0"/>
              <a:t>Vijfde overzichtsniveau</a:t>
            </a:r>
          </a:p>
          <a:p>
            <a:pPr lvl="4"/>
            <a:r>
              <a:rPr lang="en-GB" smtClean="0"/>
              <a:t>Zesde overzichtsniveau</a:t>
            </a:r>
          </a:p>
          <a:p>
            <a:pPr lvl="4"/>
            <a:r>
              <a:rPr lang="en-GB" smtClean="0"/>
              <a:t>Zevende overzichtsniveau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8B3FBBF-91C5-4BDD-A690-F1998653D5C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08"/>
          <a:lstStyle/>
          <a:p>
            <a:pPr eaLnBrk="1"/>
            <a:endParaRPr lang="nl-NL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768475"/>
            <a:ext cx="8869362" cy="4384675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b="1" dirty="0"/>
              <a:t>Hoofdstuk 1</a:t>
            </a: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b="1" dirty="0" smtClean="0"/>
              <a:t>Spelling</a:t>
            </a: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nl-NL" b="1" dirty="0" smtClean="0"/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dirty="0" smtClean="0"/>
              <a:t>Spellen volgens de regels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08"/>
          <a:lstStyle/>
          <a:p>
            <a:pPr eaLnBrk="1"/>
            <a:endParaRPr lang="nl-NL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9362" cy="4384675"/>
          </a:xfrm>
        </p:spPr>
        <p:txBody>
          <a:bodyPr/>
          <a:lstStyle/>
          <a:p>
            <a:pPr marL="431800" indent="-323850" eaLnBrk="1"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b="1" smtClean="0"/>
              <a:t>Wat weet je nog?</a:t>
            </a:r>
            <a:br>
              <a:rPr lang="nl-NL" b="1" smtClean="0"/>
            </a:br>
            <a:endParaRPr lang="nl-NL" b="1" smtClean="0"/>
          </a:p>
          <a:p>
            <a:pPr marL="431800" indent="-323850" eaLnBrk="1">
              <a:buSzPct val="45000"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200" smtClean="0"/>
              <a:t>In jaar 1 heb je geleerd hoe je een tekst controleert die je zelf hebt geschreven.</a:t>
            </a:r>
          </a:p>
          <a:p>
            <a:pPr marL="431800" indent="-323850" eaLnBrk="1">
              <a:buSzPct val="45000"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200" smtClean="0"/>
              <a:t>Weet je nog hoe je je tekst moet controleren? Waar moet je op letten? Overleg met je buurman of buurvrouw.</a:t>
            </a:r>
            <a:r>
              <a:rPr lang="nl-NL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08"/>
          <a:lstStyle/>
          <a:p>
            <a:pPr eaLnBrk="1"/>
            <a:endParaRPr lang="nl-NL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9362" cy="4384675"/>
          </a:xfrm>
        </p:spPr>
        <p:txBody>
          <a:bodyPr/>
          <a:lstStyle/>
          <a:p>
            <a:pPr marL="431800" indent="-323850" eaLnBrk="1"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200" b="1" smtClean="0"/>
              <a:t>Stap 1: Eerst controleer je de hoofdletters. </a:t>
            </a:r>
            <a:br>
              <a:rPr lang="nl-NL" sz="2200" b="1" smtClean="0"/>
            </a:br>
            <a:endParaRPr lang="nl-NL" sz="2200" b="1" smtClean="0"/>
          </a:p>
          <a:p>
            <a:pPr marL="431800" indent="-323850" eaLnBrk="1"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200" smtClean="0"/>
              <a:t>Wat zou je verbeteren aan deze zin?</a:t>
            </a:r>
            <a:br>
              <a:rPr lang="nl-NL" sz="2200" smtClean="0"/>
            </a:br>
            <a:endParaRPr lang="nl-NL" sz="2200" smtClean="0"/>
          </a:p>
          <a:p>
            <a:pPr marL="431800" indent="-323850" eaLnBrk="1"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200" i="1" smtClean="0"/>
              <a:t>mijn werkstuk gaat over koningin beatrix.</a:t>
            </a:r>
          </a:p>
          <a:p>
            <a:pPr marL="431800" indent="-323850" eaLnBrk="1"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nl-NL" sz="2200" smtClean="0"/>
          </a:p>
          <a:p>
            <a:pPr marL="431800" indent="-323850" eaLnBrk="1"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200" b="1" i="1" smtClean="0">
                <a:solidFill>
                  <a:srgbClr val="00B050"/>
                </a:solidFill>
              </a:rPr>
              <a:t>M</a:t>
            </a:r>
            <a:r>
              <a:rPr lang="nl-NL" sz="2200" i="1" smtClean="0"/>
              <a:t>ijn werkstuk gaat over koningin </a:t>
            </a:r>
            <a:r>
              <a:rPr lang="nl-NL" sz="2200" b="1" i="1" smtClean="0">
                <a:solidFill>
                  <a:srgbClr val="00B050"/>
                </a:solidFill>
              </a:rPr>
              <a:t>B</a:t>
            </a:r>
            <a:r>
              <a:rPr lang="nl-NL" sz="2200" i="1" smtClean="0"/>
              <a:t>eatrix.</a:t>
            </a:r>
          </a:p>
          <a:p>
            <a:pPr marL="431800" indent="-323850" eaLnBrk="1"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nl-NL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08"/>
          <a:lstStyle/>
          <a:p>
            <a:pPr eaLnBrk="1"/>
            <a:endParaRPr lang="nl-NL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9362" cy="4384675"/>
          </a:xfrm>
        </p:spPr>
        <p:txBody>
          <a:bodyPr/>
          <a:lstStyle/>
          <a:p>
            <a:pPr marL="431800" indent="-323850" eaLnBrk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200" b="1" smtClean="0"/>
              <a:t>Stap 2: Controleer de leestekens. </a:t>
            </a:r>
            <a:br>
              <a:rPr lang="nl-NL" sz="2200" b="1" smtClean="0"/>
            </a:br>
            <a:endParaRPr lang="nl-NL" sz="2200" b="1" smtClean="0"/>
          </a:p>
          <a:p>
            <a:pPr marL="431800" indent="-323850" eaLnBrk="1"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200" smtClean="0"/>
              <a:t>Hoe moet je de volgende zin verbeteren?</a:t>
            </a:r>
            <a:br>
              <a:rPr lang="nl-NL" sz="2200" smtClean="0"/>
            </a:br>
            <a:endParaRPr lang="nl-NL" sz="2200" smtClean="0"/>
          </a:p>
          <a:p>
            <a:pPr marL="431800" indent="-323850" eaLnBrk="1"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200" i="1" smtClean="0"/>
              <a:t>In mijn werkstuk bespreek ik de volgende dingen het koningshuis het huwelijk van de koningin en haar kinderen</a:t>
            </a:r>
            <a:br>
              <a:rPr lang="nl-NL" sz="2200" i="1" smtClean="0"/>
            </a:br>
            <a:endParaRPr lang="nl-NL" sz="2200" i="1" smtClean="0"/>
          </a:p>
          <a:p>
            <a:pPr marL="431800" indent="-323850" eaLnBrk="1"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200" i="1" smtClean="0"/>
              <a:t>In mijn werkstuk bespreek ik de volgende dingen</a:t>
            </a:r>
            <a:r>
              <a:rPr lang="nl-NL" sz="2200" b="1" i="1" smtClean="0">
                <a:solidFill>
                  <a:srgbClr val="00B050"/>
                </a:solidFill>
              </a:rPr>
              <a:t>:</a:t>
            </a:r>
            <a:r>
              <a:rPr lang="nl-NL" sz="2200" i="1" smtClean="0"/>
              <a:t> het koningshuis</a:t>
            </a:r>
            <a:r>
              <a:rPr lang="nl-NL" sz="2200" b="1" i="1" smtClean="0">
                <a:solidFill>
                  <a:srgbClr val="00B050"/>
                </a:solidFill>
              </a:rPr>
              <a:t>,</a:t>
            </a:r>
            <a:r>
              <a:rPr lang="nl-NL" sz="2200" b="1" i="1" smtClean="0"/>
              <a:t> </a:t>
            </a:r>
            <a:r>
              <a:rPr lang="nl-NL" sz="2200" i="1" smtClean="0"/>
              <a:t>het huwelijk van de koningin en haar kinderen</a:t>
            </a:r>
            <a:r>
              <a:rPr lang="nl-NL" sz="2200" b="1" i="1" smtClean="0">
                <a:solidFill>
                  <a:srgbClr val="00B050"/>
                </a:solidFill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08"/>
          <a:lstStyle/>
          <a:p>
            <a:pPr eaLnBrk="1"/>
            <a:endParaRPr lang="nl-NL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9362" cy="4384675"/>
          </a:xfrm>
        </p:spPr>
        <p:txBody>
          <a:bodyPr/>
          <a:lstStyle/>
          <a:p>
            <a:pPr marL="431800" indent="-323850" eaLnBrk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200" b="1" smtClean="0"/>
              <a:t>Stap 3: Controleer de d's en de t's.</a:t>
            </a:r>
            <a:r>
              <a:rPr lang="nl-NL" sz="2200" smtClean="0"/>
              <a:t/>
            </a:r>
            <a:br>
              <a:rPr lang="nl-NL" sz="2200" smtClean="0"/>
            </a:br>
            <a:endParaRPr lang="nl-NL" sz="2200" smtClean="0"/>
          </a:p>
          <a:p>
            <a:pPr marL="431800" indent="-323850" eaLnBrk="1"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200" smtClean="0"/>
              <a:t>Hoe zou je deze zin verbeteren, als je de d's en de t's controleert?</a:t>
            </a:r>
            <a:br>
              <a:rPr lang="nl-NL" sz="2200" smtClean="0"/>
            </a:br>
            <a:endParaRPr lang="nl-NL" sz="2200" smtClean="0"/>
          </a:p>
          <a:p>
            <a:pPr marL="431800" indent="-323850" eaLnBrk="1"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200" i="1" smtClean="0"/>
              <a:t>De koningin is getrouwt met prins Claus. Helaas overlijd hij in 2002.</a:t>
            </a:r>
            <a:br>
              <a:rPr lang="nl-NL" sz="2200" i="1" smtClean="0"/>
            </a:br>
            <a:r>
              <a:rPr lang="nl-NL" sz="2200" i="1" smtClean="0"/>
              <a:t> </a:t>
            </a:r>
          </a:p>
          <a:p>
            <a:pPr marL="431800" indent="-323850" eaLnBrk="1"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200" i="1" smtClean="0"/>
              <a:t>De koningin is getrouw</a:t>
            </a:r>
            <a:r>
              <a:rPr lang="nl-NL" sz="2200" b="1" i="1" smtClean="0">
                <a:solidFill>
                  <a:srgbClr val="00B050"/>
                </a:solidFill>
              </a:rPr>
              <a:t>d</a:t>
            </a:r>
            <a:r>
              <a:rPr lang="nl-NL" sz="2200" i="1" smtClean="0"/>
              <a:t> met prins Claus. Helaas overlijd</a:t>
            </a:r>
            <a:r>
              <a:rPr lang="nl-NL" sz="2200" b="1" i="1" smtClean="0">
                <a:solidFill>
                  <a:srgbClr val="00B050"/>
                </a:solidFill>
              </a:rPr>
              <a:t>t</a:t>
            </a:r>
            <a:r>
              <a:rPr lang="nl-NL" sz="2200" b="1" i="1" smtClean="0"/>
              <a:t> </a:t>
            </a:r>
            <a:r>
              <a:rPr lang="nl-NL" sz="2200" i="1" smtClean="0"/>
              <a:t>hij in 2002.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08"/>
          <a:lstStyle/>
          <a:p>
            <a:pPr eaLnBrk="1"/>
            <a:endParaRPr lang="nl-NL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9362" cy="4384675"/>
          </a:xfrm>
        </p:spPr>
        <p:txBody>
          <a:bodyPr/>
          <a:lstStyle/>
          <a:p>
            <a:pPr marL="431800" indent="-323850" eaLnBrk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200" b="1" dirty="0" smtClean="0"/>
              <a:t>Stap 4: controleer de bijvoeglijke naamwoorden.</a:t>
            </a:r>
            <a:br>
              <a:rPr lang="nl-NL" sz="2200" b="1" dirty="0" smtClean="0"/>
            </a:br>
            <a:endParaRPr lang="nl-NL" sz="2200" b="1" dirty="0" smtClean="0"/>
          </a:p>
          <a:p>
            <a:pPr marL="431800" indent="-323850" eaLnBrk="1"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200" dirty="0" smtClean="0"/>
              <a:t>Verbeter de volgende zin:</a:t>
            </a:r>
            <a:br>
              <a:rPr lang="nl-NL" sz="2200" dirty="0" smtClean="0"/>
            </a:br>
            <a:endParaRPr lang="nl-NL" sz="2200" dirty="0" smtClean="0"/>
          </a:p>
          <a:p>
            <a:pPr marL="431800" indent="-323850" eaLnBrk="1"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200" i="1" dirty="0" smtClean="0"/>
              <a:t>De koningin wordt vaak een </a:t>
            </a:r>
            <a:r>
              <a:rPr lang="nl-NL" sz="2200" i="1" dirty="0" err="1" smtClean="0"/>
              <a:t>liefe</a:t>
            </a:r>
            <a:r>
              <a:rPr lang="nl-NL" sz="2200" i="1" dirty="0" smtClean="0"/>
              <a:t> vrouw genoemd. Maar ze droeg wel </a:t>
            </a:r>
            <a:r>
              <a:rPr lang="nl-NL" sz="2200" i="1" dirty="0" err="1" smtClean="0"/>
              <a:t>duure</a:t>
            </a:r>
            <a:r>
              <a:rPr lang="nl-NL" sz="2200" i="1" dirty="0" smtClean="0"/>
              <a:t> kleren en sommige mensen vonden dit niet nodig.</a:t>
            </a:r>
            <a:r>
              <a:rPr lang="nl-NL" sz="2200" dirty="0" smtClean="0"/>
              <a:t/>
            </a:r>
            <a:br>
              <a:rPr lang="nl-NL" sz="2200" dirty="0" smtClean="0"/>
            </a:br>
            <a:r>
              <a:rPr lang="nl-NL" sz="2200" dirty="0" smtClean="0"/>
              <a:t> </a:t>
            </a:r>
          </a:p>
          <a:p>
            <a:pPr marL="431800" indent="-323850" eaLnBrk="1"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200" i="1" dirty="0" smtClean="0"/>
              <a:t>De koningin wordt vaak een lie</a:t>
            </a:r>
            <a:r>
              <a:rPr lang="nl-NL" sz="2200" b="1" i="1" dirty="0" smtClean="0">
                <a:solidFill>
                  <a:srgbClr val="00B050"/>
                </a:solidFill>
              </a:rPr>
              <a:t>v</a:t>
            </a:r>
            <a:r>
              <a:rPr lang="nl-NL" sz="2200" i="1" dirty="0" smtClean="0"/>
              <a:t>e vrouw genoemd. Maar ze droeg wel d</a:t>
            </a:r>
            <a:r>
              <a:rPr lang="nl-NL" sz="2200" b="1" i="1" dirty="0" smtClean="0">
                <a:solidFill>
                  <a:srgbClr val="00B050"/>
                </a:solidFill>
              </a:rPr>
              <a:t>u</a:t>
            </a:r>
            <a:r>
              <a:rPr lang="nl-NL" sz="2200" i="1" dirty="0" smtClean="0"/>
              <a:t>re kleren en sommige mensen vonden dit niet nodig.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thema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Kantoor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oor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</Words>
  <Application>Microsoft Office PowerPoint</Application>
  <PresentationFormat>Aangepast</PresentationFormat>
  <Paragraphs>30</Paragraphs>
  <Slides>6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DejaVu Sans</vt:lpstr>
      <vt:lpstr>StarSymbol</vt:lpstr>
      <vt:lpstr>Times New Roman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Nadine</dc:creator>
  <cp:lastModifiedBy>Strik, Mariëlle</cp:lastModifiedBy>
  <cp:revision>5</cp:revision>
  <cp:lastPrinted>1601-01-01T00:00:00Z</cp:lastPrinted>
  <dcterms:created xsi:type="dcterms:W3CDTF">2013-02-04T18:59:42Z</dcterms:created>
  <dcterms:modified xsi:type="dcterms:W3CDTF">2017-01-05T15:42:19Z</dcterms:modified>
</cp:coreProperties>
</file>